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5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59E15-9DD2-4C2F-971B-20B178FD0475}" type="datetimeFigureOut">
              <a:rPr lang="zh-CN" altLang="en-US" smtClean="0"/>
              <a:pPr/>
              <a:t>2019/2/24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EF4A3-7BD7-424C-BC77-C1D0EF1F1F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《年少未敢忘忧国》（高等教育出版社国家安全教育）封面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1360170"/>
            <a:ext cx="3657600" cy="41376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《年少未敢忘忧国》（高等教育出版社国家安全教育）封底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1329690"/>
            <a:ext cx="3657600" cy="41986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年少未敢忘忧国（高等教育出版社封面）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《年少未敢忘忧国》（高等教育出版社国家安全教育音像出版物）封底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《年少未敢忘忧国》（高等教育出版社国家安全教育音像出版物）封面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3453"/>
            <a:ext cx="9144000" cy="61710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全屏显示(4:3)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liuxiao</dc:creator>
  <cp:lastModifiedBy>liuxiao</cp:lastModifiedBy>
  <cp:revision>1</cp:revision>
  <dcterms:created xsi:type="dcterms:W3CDTF">2019-02-23T15:56:10Z</dcterms:created>
  <dcterms:modified xsi:type="dcterms:W3CDTF">2019-02-23T16:05:52Z</dcterms:modified>
</cp:coreProperties>
</file>