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1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8CC35-A8DE-479C-B16A-FF577D3C2307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EFE88-1506-49B7-91A3-1E08B12412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565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备注占位符 2"/>
          <p:cNvSpPr>
            <a:spLocks noGrp="1"/>
          </p:cNvSpPr>
          <p:nvPr>
            <p:ph type="body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/>
          </a:p>
        </p:txBody>
      </p:sp>
      <p:sp>
        <p:nvSpPr>
          <p:cNvPr id="330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fld id="{9E5B27A6-44F9-42A2-BBC2-173D3C277A3E}" type="slidenum">
              <a:rPr lang="zh-CN" altLang="en-US" sz="1200">
                <a:ea typeface="楷体_GB2312"/>
              </a:rPr>
              <a:pPr algn="r">
                <a:spcBef>
                  <a:spcPct val="50000"/>
                </a:spcBef>
                <a:buFont typeface="Arial" charset="0"/>
                <a:buNone/>
              </a:pPr>
              <a:t>1</a:t>
            </a:fld>
            <a:endParaRPr lang="en-US" altLang="zh-CN" sz="1200">
              <a:ea typeface="楷体_GB231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09A8B8-CB8B-D2D4-B18C-F8088B742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42FB59F-C60B-0AD5-0E5F-494EE030A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F59179-85A2-8FE1-3404-A365213ED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D0FEFB-F45D-633B-B55B-8654C3A81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9AEDD4-B3BF-C1EF-4E41-971A6CE1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68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3A8C9D-3DC0-0714-71EC-BA007D706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5759F8-797F-9670-0C42-E20243D11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996D26-989A-6F23-7BAE-92825A41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8ABD81-7320-13C7-BAB9-BF5436098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650DC-2491-A540-3690-AAECCB47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01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3A28CA-749B-DA47-AD53-D6D47FDCF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E3DC571-2579-E1A6-6440-040F134B1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83955C-52D0-594B-589E-E30B9246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DB563D-B802-045D-7CCF-1FFF7BFAC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185F8B-A2E8-B6C1-767A-3BDEFAC1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82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E31E75-FD07-99BE-88DE-CE4DB86A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40BA9C-9BA8-EBF2-3E9F-552466A4C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2FDD4B-477F-8A28-FAEB-3B5EE3DE5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0BC0C8-B5CB-A12C-1DEE-C0AC92E2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FB1151-B05B-8A7E-590C-19B21CF3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79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DC055B-750A-9D4F-BA79-8B5F19BC8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1D3F24-F7D1-8F29-E828-568854E05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527EBC-EC91-851F-7D3D-728F10855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EBADC8-46C9-F978-D552-D6D20BE9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4A6555-C336-EDB6-482C-D543EB4E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011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D10974-4AFA-677A-20C4-38D150E1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C5F414-2913-A706-59D7-E16A7B891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30466A-7ABB-00A5-9E85-EA1853C71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793C97-5BE0-9470-4EC9-EB934C48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ED7A15-FD0C-845C-1610-A4EB87D7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D520CE-4D1A-A505-FF8F-4A39A4F2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45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E9446F-A67D-7229-A85E-3105D5E5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DD94E6-07A3-E2E0-5043-321702FD6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BA3E2F-354E-D4A6-D713-50B2D2238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F303C-BA68-65E8-3710-1483CB1DF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3BB474C-D3B1-E666-5B97-6AE98BB66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80D8D2-56C7-97C4-1264-701C3516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92FB50D-3347-D7EC-679B-048A12CE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6121CBA-C6A4-C64D-77F6-EF9E7412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55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70BCD9-4AB4-8C4B-2EB5-AC168A272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4EA4C4E-5313-8677-F982-96F80B79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8E6AC7-58FD-0C1D-3468-60AED265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922781-D77A-4CB1-6107-C490A9A3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40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F52A49C-863D-B732-13E7-F68A9083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B11E4B-95B0-E487-DBFD-B8956CDAD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6BB0B25-07E6-B40D-BBDB-D55AE276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71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E61F84-CE56-82F4-32CC-E62D2BA3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FFD118-5BAB-B14C-F56C-BB834290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751B34-CA96-061B-8E76-0CE9CAD30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B5D8D5-FFA1-5482-4D10-D6EB02B8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959E98-7820-A4C3-BE16-F15CD9CE2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B04BAD-8FDF-5C9C-3647-6FE849573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61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4C99BA-2AC3-25D5-B340-EDDBF734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630DDB9-88B6-5AE3-96E8-75D4FE346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E5F919-AE78-9DD2-D493-718E134AB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E2124E-400D-6369-306D-2597B0DA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C97F15-21FF-C5DF-16E5-C2A35152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F8F02D-1410-128A-BF61-4CBEAC48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42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EAB8DDB-5EF8-9B71-ECE4-8B430F16B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AF7403-1C69-0977-A600-2A95C5403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26FD4B-604D-C2EE-46AA-09DDF2CBF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E4ACD-7A5F-44CB-BD1F-9C6E498CBBE9}" type="datetimeFigureOut">
              <a:rPr lang="zh-CN" altLang="en-US" smtClean="0"/>
              <a:t>2022/5/28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222431-BA06-2887-9FB6-96D3D6FB1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A9BE00-FD0E-98C5-26F8-997B661ED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81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438" name="AutoShape 46"/>
          <p:cNvSpPr>
            <a:spLocks noChangeArrowheads="1"/>
          </p:cNvSpPr>
          <p:nvPr/>
        </p:nvSpPr>
        <p:spPr bwMode="auto">
          <a:xfrm>
            <a:off x="6899275" y="1603375"/>
            <a:ext cx="914400" cy="311150"/>
          </a:xfrm>
          <a:prstGeom prst="wedgeRectCallout">
            <a:avLst>
              <a:gd name="adj1" fmla="val 67708"/>
              <a:gd name="adj2" fmla="val 295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硬 件</a:t>
            </a:r>
          </a:p>
        </p:txBody>
      </p:sp>
      <p:sp>
        <p:nvSpPr>
          <p:cNvPr id="443437" name="AutoShape 45"/>
          <p:cNvSpPr>
            <a:spLocks noChangeArrowheads="1"/>
          </p:cNvSpPr>
          <p:nvPr/>
        </p:nvSpPr>
        <p:spPr bwMode="auto">
          <a:xfrm>
            <a:off x="9185275" y="1603375"/>
            <a:ext cx="914400" cy="311150"/>
          </a:xfrm>
          <a:prstGeom prst="wedgeRectCallout">
            <a:avLst>
              <a:gd name="adj1" fmla="val -68403"/>
              <a:gd name="adj2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软 件</a:t>
            </a:r>
          </a:p>
        </p:txBody>
      </p:sp>
      <p:sp>
        <p:nvSpPr>
          <p:cNvPr id="443456" name="AutoShape 64"/>
          <p:cNvSpPr/>
          <p:nvPr/>
        </p:nvSpPr>
        <p:spPr bwMode="auto">
          <a:xfrm rot="-5409126">
            <a:off x="47839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57" name="AutoShape 65"/>
          <p:cNvSpPr/>
          <p:nvPr/>
        </p:nvSpPr>
        <p:spPr bwMode="auto">
          <a:xfrm rot="-5409126">
            <a:off x="24979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58" name="AutoShape 66"/>
          <p:cNvSpPr/>
          <p:nvPr/>
        </p:nvSpPr>
        <p:spPr bwMode="auto">
          <a:xfrm rot="-5409126">
            <a:off x="72223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59" name="AutoShape 67"/>
          <p:cNvSpPr/>
          <p:nvPr/>
        </p:nvSpPr>
        <p:spPr bwMode="auto">
          <a:xfrm rot="-5409126">
            <a:off x="95083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80" name="AutoShape 88"/>
          <p:cNvSpPr/>
          <p:nvPr/>
        </p:nvSpPr>
        <p:spPr bwMode="auto">
          <a:xfrm rot="-5451727">
            <a:off x="8134350" y="2905126"/>
            <a:ext cx="193675" cy="1447800"/>
          </a:xfrm>
          <a:prstGeom prst="leftBrace">
            <a:avLst>
              <a:gd name="adj1" fmla="val 74235"/>
              <a:gd name="adj2" fmla="val 3883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21" name="AutoShape 29"/>
          <p:cNvSpPr/>
          <p:nvPr/>
        </p:nvSpPr>
        <p:spPr bwMode="auto">
          <a:xfrm rot="-5370828">
            <a:off x="3999706" y="2955132"/>
            <a:ext cx="207963" cy="1447800"/>
          </a:xfrm>
          <a:prstGeom prst="leftBrace">
            <a:avLst>
              <a:gd name="adj1" fmla="val 64590"/>
              <a:gd name="adj2" fmla="val 5130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grpSp>
        <p:nvGrpSpPr>
          <p:cNvPr id="2" name="Group 41"/>
          <p:cNvGrpSpPr/>
          <p:nvPr/>
        </p:nvGrpSpPr>
        <p:grpSpPr bwMode="auto">
          <a:xfrm>
            <a:off x="7051102" y="1727370"/>
            <a:ext cx="2057400" cy="477924"/>
            <a:chOff x="3456" y="1296"/>
            <a:chExt cx="1296" cy="367"/>
          </a:xfrm>
          <a:solidFill>
            <a:schemeClr val="bg1"/>
          </a:solidFill>
        </p:grpSpPr>
        <p:sp>
          <p:nvSpPr>
            <p:cNvPr id="197729" name="AutoShape 42"/>
            <p:cNvSpPr>
              <a:spLocks noChangeArrowheads="1"/>
            </p:cNvSpPr>
            <p:nvPr/>
          </p:nvSpPr>
          <p:spPr bwMode="auto">
            <a:xfrm>
              <a:off x="3456" y="1519"/>
              <a:ext cx="115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5600 h 21600"/>
                <a:gd name="T20" fmla="*/ 18806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163" y="0"/>
                  </a:moveTo>
                  <a:lnTo>
                    <a:pt x="10725" y="9257"/>
                  </a:lnTo>
                  <a:lnTo>
                    <a:pt x="13525" y="9257"/>
                  </a:lnTo>
                  <a:lnTo>
                    <a:pt x="13525" y="15539"/>
                  </a:lnTo>
                  <a:lnTo>
                    <a:pt x="0" y="15539"/>
                  </a:lnTo>
                  <a:lnTo>
                    <a:pt x="0" y="21600"/>
                  </a:lnTo>
                  <a:lnTo>
                    <a:pt x="18800" y="21600"/>
                  </a:lnTo>
                  <a:lnTo>
                    <a:pt x="18800" y="9257"/>
                  </a:lnTo>
                  <a:lnTo>
                    <a:pt x="21600" y="925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kumimoji="1" lang="zh-CN" altLang="en-US"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97730" name="Rectangle 43"/>
            <p:cNvSpPr>
              <a:spLocks noChangeArrowheads="1"/>
            </p:cNvSpPr>
            <p:nvPr/>
          </p:nvSpPr>
          <p:spPr bwMode="auto">
            <a:xfrm>
              <a:off x="3984" y="1296"/>
              <a:ext cx="76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zh-CN" altLang="en-US" sz="2200" dirty="0">
                  <a:latin typeface="+mn-ea"/>
                  <a:ea typeface="+mn-ea"/>
                  <a:cs typeface="+mn-cs"/>
                </a:rPr>
                <a:t>机制</a:t>
              </a:r>
            </a:p>
          </p:txBody>
        </p:sp>
      </p:grpSp>
      <p:grpSp>
        <p:nvGrpSpPr>
          <p:cNvPr id="3" name="组合 117"/>
          <p:cNvGrpSpPr>
            <a:grpSpLocks/>
          </p:cNvGrpSpPr>
          <p:nvPr/>
        </p:nvGrpSpPr>
        <p:grpSpPr bwMode="auto">
          <a:xfrm>
            <a:off x="3544888" y="4724400"/>
            <a:ext cx="5378450" cy="720725"/>
            <a:chOff x="1979712" y="4725144"/>
            <a:chExt cx="5378352" cy="720080"/>
          </a:xfrm>
        </p:grpSpPr>
        <p:sp>
          <p:nvSpPr>
            <p:cNvPr id="329740" name="TextBox 212"/>
            <p:cNvSpPr txBox="1">
              <a:spLocks noChangeArrowheads="1"/>
            </p:cNvSpPr>
            <p:nvPr/>
          </p:nvSpPr>
          <p:spPr bwMode="auto">
            <a:xfrm>
              <a:off x="3571945" y="5045532"/>
              <a:ext cx="2143086" cy="39842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zh-CN" altLang="en-US" sz="2000" b="1">
                  <a:latin typeface="宋体" charset="-122"/>
                </a:rPr>
                <a:t>十二个构成要素</a:t>
              </a:r>
            </a:p>
          </p:txBody>
        </p:sp>
        <p:sp>
          <p:nvSpPr>
            <p:cNvPr id="329741" name="AutoShape 3"/>
            <p:cNvSpPr>
              <a:spLocks/>
            </p:cNvSpPr>
            <p:nvPr/>
          </p:nvSpPr>
          <p:spPr bwMode="auto">
            <a:xfrm rot="5400000">
              <a:off x="4308848" y="2396008"/>
              <a:ext cx="720080" cy="5378352"/>
            </a:xfrm>
            <a:prstGeom prst="leftBrace">
              <a:avLst>
                <a:gd name="adj1" fmla="val 78598"/>
                <a:gd name="adj2" fmla="val 499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0" hangingPunct="0">
                <a:buFont typeface="Arial" charset="0"/>
                <a:buNone/>
              </a:pPr>
              <a:endParaRPr lang="zh-CN" altLang="en-US" sz="2200">
                <a:latin typeface="宋体" charset="-122"/>
              </a:endParaRPr>
            </a:p>
          </p:txBody>
        </p:sp>
      </p:grpSp>
      <p:sp>
        <p:nvSpPr>
          <p:cNvPr id="32780" name="AutoShape 71"/>
          <p:cNvSpPr>
            <a:spLocks noChangeArrowheads="1"/>
          </p:cNvSpPr>
          <p:nvPr/>
        </p:nvSpPr>
        <p:spPr bwMode="auto">
          <a:xfrm rot="10668739">
            <a:off x="7204075" y="3940175"/>
            <a:ext cx="657225" cy="1122363"/>
          </a:xfrm>
          <a:prstGeom prst="notchedRightArrow">
            <a:avLst>
              <a:gd name="adj1" fmla="val 51361"/>
              <a:gd name="adj2" fmla="val 67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2200" b="1" i="1">
                <a:latin typeface="宋体" charset="-122"/>
              </a:rPr>
              <a:t>危</a:t>
            </a:r>
          </a:p>
          <a:p>
            <a:pPr algn="ctr" eaLnBrk="0" hangingPunct="0">
              <a:buFont typeface="Arial" charset="0"/>
              <a:buNone/>
            </a:pPr>
            <a:r>
              <a:rPr lang="zh-CN" altLang="en-US" sz="2200" b="1" i="1">
                <a:latin typeface="宋体" charset="-122"/>
              </a:rPr>
              <a:t>害</a:t>
            </a:r>
          </a:p>
        </p:txBody>
      </p:sp>
      <p:sp>
        <p:nvSpPr>
          <p:cNvPr id="443394" name="AutoShape 2"/>
          <p:cNvSpPr>
            <a:spLocks noChangeArrowheads="1"/>
          </p:cNvSpPr>
          <p:nvPr/>
        </p:nvSpPr>
        <p:spPr bwMode="auto">
          <a:xfrm>
            <a:off x="4156075" y="4176713"/>
            <a:ext cx="1143000" cy="811212"/>
          </a:xfrm>
          <a:prstGeom prst="doubleWave">
            <a:avLst>
              <a:gd name="adj1" fmla="val 10319"/>
              <a:gd name="adj2" fmla="val 37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b="1" i="1">
                <a:latin typeface="+mn-ea"/>
                <a:ea typeface="+mn-ea"/>
                <a:cs typeface="+mn-cs"/>
              </a:rPr>
              <a:t>影</a:t>
            </a:r>
          </a:p>
          <a:p>
            <a:pPr algn="ctr" eaLnBrk="0" hangingPunct="0">
              <a:defRPr/>
            </a:pPr>
            <a:r>
              <a:rPr lang="zh-CN" altLang="en-US" sz="2200" b="1" i="1">
                <a:latin typeface="+mn-ea"/>
                <a:ea typeface="+mn-ea"/>
                <a:cs typeface="+mn-cs"/>
              </a:rPr>
              <a:t>响</a:t>
            </a:r>
          </a:p>
        </p:txBody>
      </p:sp>
      <p:sp>
        <p:nvSpPr>
          <p:cNvPr id="443396" name="Rectangle 4"/>
          <p:cNvSpPr>
            <a:spLocks noChangeArrowheads="1"/>
          </p:cNvSpPr>
          <p:nvPr/>
        </p:nvSpPr>
        <p:spPr bwMode="auto">
          <a:xfrm>
            <a:off x="5222875" y="2493963"/>
            <a:ext cx="1981200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800" b="1" dirty="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800" b="1" dirty="0">
                <a:latin typeface="+mn-ea"/>
                <a:ea typeface="+mn-ea"/>
                <a:cs typeface="+mn-cs"/>
              </a:rPr>
              <a:t>家</a:t>
            </a:r>
          </a:p>
          <a:p>
            <a:pPr algn="ctr" eaLnBrk="0" hangingPunct="0">
              <a:defRPr/>
            </a:pPr>
            <a:r>
              <a:rPr lang="zh-CN" altLang="en-US" sz="2800" b="1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800" b="1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397" name="Rectangle 5"/>
          <p:cNvSpPr>
            <a:spLocks noChangeArrowheads="1"/>
          </p:cNvSpPr>
          <p:nvPr/>
        </p:nvSpPr>
        <p:spPr bwMode="auto">
          <a:xfrm>
            <a:off x="3184525" y="4114800"/>
            <a:ext cx="10477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人为</a:t>
            </a:r>
          </a:p>
        </p:txBody>
      </p:sp>
      <p:sp>
        <p:nvSpPr>
          <p:cNvPr id="443398" name="Rectangle 6"/>
          <p:cNvSpPr>
            <a:spLocks noChangeArrowheads="1"/>
          </p:cNvSpPr>
          <p:nvPr/>
        </p:nvSpPr>
        <p:spPr bwMode="auto">
          <a:xfrm>
            <a:off x="3184525" y="4581525"/>
            <a:ext cx="10477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自然</a:t>
            </a:r>
          </a:p>
        </p:txBody>
      </p:sp>
      <p:sp>
        <p:nvSpPr>
          <p:cNvPr id="443401" name="AutoShape 9"/>
          <p:cNvSpPr/>
          <p:nvPr/>
        </p:nvSpPr>
        <p:spPr bwMode="auto">
          <a:xfrm rot="5390284" flipV="1">
            <a:off x="3646487" y="3711576"/>
            <a:ext cx="187325" cy="685800"/>
          </a:xfrm>
          <a:prstGeom prst="rightBrace">
            <a:avLst>
              <a:gd name="adj1" fmla="val 30508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02" name="Rectangle 10"/>
          <p:cNvSpPr>
            <a:spLocks noChangeArrowheads="1"/>
          </p:cNvSpPr>
          <p:nvPr/>
        </p:nvSpPr>
        <p:spPr bwMode="auto">
          <a:xfrm>
            <a:off x="3159125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民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3" name="Rectangle 11"/>
          <p:cNvSpPr>
            <a:spLocks noChangeArrowheads="1"/>
          </p:cNvSpPr>
          <p:nvPr/>
        </p:nvSpPr>
        <p:spPr bwMode="auto">
          <a:xfrm>
            <a:off x="4672013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济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4" name="Rectangle 12"/>
          <p:cNvSpPr>
            <a:spLocks noChangeArrowheads="1"/>
          </p:cNvSpPr>
          <p:nvPr/>
        </p:nvSpPr>
        <p:spPr bwMode="auto">
          <a:xfrm>
            <a:off x="366395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域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5" name="Rectangle 13"/>
          <p:cNvSpPr>
            <a:spLocks noChangeArrowheads="1"/>
          </p:cNvSpPr>
          <p:nvPr/>
        </p:nvSpPr>
        <p:spPr bwMode="auto">
          <a:xfrm>
            <a:off x="618490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军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事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6" name="Rectangle 14"/>
          <p:cNvSpPr>
            <a:spLocks noChangeArrowheads="1"/>
          </p:cNvSpPr>
          <p:nvPr/>
        </p:nvSpPr>
        <p:spPr bwMode="auto">
          <a:xfrm>
            <a:off x="6688138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主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权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7" name="Rectangle 15"/>
          <p:cNvSpPr>
            <a:spLocks noChangeArrowheads="1"/>
          </p:cNvSpPr>
          <p:nvPr/>
        </p:nvSpPr>
        <p:spPr bwMode="auto">
          <a:xfrm>
            <a:off x="769620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技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8" name="Rectangle 16"/>
          <p:cNvSpPr>
            <a:spLocks noChangeArrowheads="1"/>
          </p:cNvSpPr>
          <p:nvPr/>
        </p:nvSpPr>
        <p:spPr bwMode="auto">
          <a:xfrm>
            <a:off x="8201025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生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态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9" name="Rectangle 17"/>
          <p:cNvSpPr>
            <a:spLocks noChangeArrowheads="1"/>
          </p:cNvSpPr>
          <p:nvPr/>
        </p:nvSpPr>
        <p:spPr bwMode="auto">
          <a:xfrm>
            <a:off x="5680075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政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治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10" name="Rectangle 18"/>
          <p:cNvSpPr>
            <a:spLocks noChangeArrowheads="1"/>
          </p:cNvSpPr>
          <p:nvPr/>
        </p:nvSpPr>
        <p:spPr bwMode="auto">
          <a:xfrm>
            <a:off x="8704263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信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息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11" name="Rectangle 19"/>
          <p:cNvSpPr>
            <a:spLocks noChangeArrowheads="1"/>
          </p:cNvSpPr>
          <p:nvPr/>
        </p:nvSpPr>
        <p:spPr bwMode="auto">
          <a:xfrm>
            <a:off x="7192963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文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12" name="Rectangle 20"/>
          <p:cNvSpPr>
            <a:spLocks noChangeArrowheads="1"/>
          </p:cNvSpPr>
          <p:nvPr/>
        </p:nvSpPr>
        <p:spPr bwMode="auto">
          <a:xfrm>
            <a:off x="1673225" y="6359525"/>
            <a:ext cx="1295400" cy="373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国土面积</a:t>
            </a:r>
          </a:p>
        </p:txBody>
      </p:sp>
      <p:sp>
        <p:nvSpPr>
          <p:cNvPr id="443413" name="Rectangle 21"/>
          <p:cNvSpPr>
            <a:spLocks noChangeArrowheads="1"/>
          </p:cNvSpPr>
          <p:nvPr/>
        </p:nvSpPr>
        <p:spPr bwMode="auto">
          <a:xfrm>
            <a:off x="1673225" y="5922963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地理位置</a:t>
            </a:r>
          </a:p>
        </p:txBody>
      </p:sp>
      <p:sp>
        <p:nvSpPr>
          <p:cNvPr id="443414" name="Rectangle 22"/>
          <p:cNvSpPr>
            <a:spLocks noChangeArrowheads="1"/>
          </p:cNvSpPr>
          <p:nvPr/>
        </p:nvSpPr>
        <p:spPr bwMode="auto">
          <a:xfrm>
            <a:off x="1673225" y="5486400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自然资源</a:t>
            </a:r>
          </a:p>
        </p:txBody>
      </p:sp>
      <p:sp>
        <p:nvSpPr>
          <p:cNvPr id="443415" name="Rectangle 23"/>
          <p:cNvSpPr>
            <a:spLocks noChangeArrowheads="1"/>
          </p:cNvSpPr>
          <p:nvPr/>
        </p:nvSpPr>
        <p:spPr bwMode="auto">
          <a:xfrm>
            <a:off x="1673225" y="5049838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气候条件</a:t>
            </a:r>
          </a:p>
        </p:txBody>
      </p:sp>
      <p:sp>
        <p:nvSpPr>
          <p:cNvPr id="443416" name="Rectangle 24"/>
          <p:cNvSpPr>
            <a:spLocks noChangeArrowheads="1"/>
          </p:cNvSpPr>
          <p:nvPr/>
        </p:nvSpPr>
        <p:spPr bwMode="auto">
          <a:xfrm>
            <a:off x="1673225" y="4613275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人口数量</a:t>
            </a:r>
          </a:p>
        </p:txBody>
      </p:sp>
      <p:sp>
        <p:nvSpPr>
          <p:cNvPr id="443417" name="Rectangle 25"/>
          <p:cNvSpPr>
            <a:spLocks noChangeArrowheads="1"/>
          </p:cNvSpPr>
          <p:nvPr/>
        </p:nvSpPr>
        <p:spPr bwMode="auto">
          <a:xfrm>
            <a:off x="46037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家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体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制</a:t>
            </a:r>
          </a:p>
        </p:txBody>
      </p:sp>
      <p:sp>
        <p:nvSpPr>
          <p:cNvPr id="443418" name="Rectangle 26"/>
          <p:cNvSpPr>
            <a:spLocks noChangeArrowheads="1"/>
          </p:cNvSpPr>
          <p:nvPr/>
        </p:nvSpPr>
        <p:spPr bwMode="auto">
          <a:xfrm>
            <a:off x="41465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大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方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针</a:t>
            </a:r>
          </a:p>
        </p:txBody>
      </p:sp>
      <p:sp>
        <p:nvSpPr>
          <p:cNvPr id="443419" name="Rectangle 27"/>
          <p:cNvSpPr>
            <a:spLocks noChangeArrowheads="1"/>
          </p:cNvSpPr>
          <p:nvPr/>
        </p:nvSpPr>
        <p:spPr bwMode="auto">
          <a:xfrm>
            <a:off x="36893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素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质</a:t>
            </a:r>
          </a:p>
        </p:txBody>
      </p:sp>
      <p:sp>
        <p:nvSpPr>
          <p:cNvPr id="443420" name="Rectangle 28"/>
          <p:cNvSpPr>
            <a:spLocks noChangeArrowheads="1"/>
          </p:cNvSpPr>
          <p:nvPr/>
        </p:nvSpPr>
        <p:spPr bwMode="auto">
          <a:xfrm>
            <a:off x="32321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宗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教</a:t>
            </a:r>
          </a:p>
        </p:txBody>
      </p:sp>
      <p:sp>
        <p:nvSpPr>
          <p:cNvPr id="443422" name="AutoShape 30"/>
          <p:cNvSpPr/>
          <p:nvPr/>
        </p:nvSpPr>
        <p:spPr bwMode="auto">
          <a:xfrm>
            <a:off x="2968625" y="4675188"/>
            <a:ext cx="212725" cy="1933575"/>
          </a:xfrm>
          <a:prstGeom prst="rightBrace">
            <a:avLst>
              <a:gd name="adj1" fmla="val 42165"/>
              <a:gd name="adj2" fmla="val 1160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23" name="AutoShape 31"/>
          <p:cNvSpPr/>
          <p:nvPr/>
        </p:nvSpPr>
        <p:spPr bwMode="auto">
          <a:xfrm>
            <a:off x="2968625" y="2432050"/>
            <a:ext cx="228600" cy="1870075"/>
          </a:xfrm>
          <a:prstGeom prst="rightBrace">
            <a:avLst>
              <a:gd name="adj1" fmla="val 68171"/>
              <a:gd name="adj2" fmla="val 7333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24" name="Rectangle 32"/>
          <p:cNvSpPr>
            <a:spLocks noChangeArrowheads="1"/>
          </p:cNvSpPr>
          <p:nvPr/>
        </p:nvSpPr>
        <p:spPr bwMode="auto">
          <a:xfrm>
            <a:off x="1673225" y="3989388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时代主题</a:t>
            </a:r>
          </a:p>
        </p:txBody>
      </p:sp>
      <p:sp>
        <p:nvSpPr>
          <p:cNvPr id="443425" name="Rectangle 33"/>
          <p:cNvSpPr>
            <a:spLocks noChangeArrowheads="1"/>
          </p:cNvSpPr>
          <p:nvPr/>
        </p:nvSpPr>
        <p:spPr bwMode="auto">
          <a:xfrm>
            <a:off x="1673225" y="3554413"/>
            <a:ext cx="1295400" cy="373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世界格局</a:t>
            </a:r>
          </a:p>
        </p:txBody>
      </p:sp>
      <p:sp>
        <p:nvSpPr>
          <p:cNvPr id="443426" name="Rectangle 34"/>
          <p:cNvSpPr>
            <a:spLocks noChangeArrowheads="1"/>
          </p:cNvSpPr>
          <p:nvPr/>
        </p:nvSpPr>
        <p:spPr bwMode="auto">
          <a:xfrm>
            <a:off x="1673225" y="3117850"/>
            <a:ext cx="1295400" cy="373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国际秩序</a:t>
            </a:r>
          </a:p>
        </p:txBody>
      </p:sp>
      <p:sp>
        <p:nvSpPr>
          <p:cNvPr id="443427" name="Rectangle 35"/>
          <p:cNvSpPr>
            <a:spLocks noChangeArrowheads="1"/>
          </p:cNvSpPr>
          <p:nvPr/>
        </p:nvSpPr>
        <p:spPr bwMode="auto">
          <a:xfrm>
            <a:off x="1673225" y="2681288"/>
            <a:ext cx="1295400" cy="373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国际安全</a:t>
            </a:r>
          </a:p>
        </p:txBody>
      </p:sp>
      <p:sp>
        <p:nvSpPr>
          <p:cNvPr id="443428" name="Rectangle 36"/>
          <p:cNvSpPr>
            <a:spLocks noChangeArrowheads="1"/>
          </p:cNvSpPr>
          <p:nvPr/>
        </p:nvSpPr>
        <p:spPr bwMode="auto">
          <a:xfrm>
            <a:off x="1673225" y="2244725"/>
            <a:ext cx="1295400" cy="373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邻国关系</a:t>
            </a:r>
          </a:p>
        </p:txBody>
      </p:sp>
      <p:sp>
        <p:nvSpPr>
          <p:cNvPr id="443440" name="Rectangle 48"/>
          <p:cNvSpPr>
            <a:spLocks noChangeArrowheads="1"/>
          </p:cNvSpPr>
          <p:nvPr/>
        </p:nvSpPr>
        <p:spPr bwMode="auto">
          <a:xfrm>
            <a:off x="15557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军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事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攻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防</a:t>
            </a:r>
          </a:p>
        </p:txBody>
      </p:sp>
      <p:sp>
        <p:nvSpPr>
          <p:cNvPr id="443441" name="Rectangle 49"/>
          <p:cNvSpPr>
            <a:spLocks noChangeArrowheads="1"/>
          </p:cNvSpPr>
          <p:nvPr/>
        </p:nvSpPr>
        <p:spPr bwMode="auto">
          <a:xfrm>
            <a:off x="26225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监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禁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流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放</a:t>
            </a:r>
          </a:p>
        </p:txBody>
      </p:sp>
      <p:sp>
        <p:nvSpPr>
          <p:cNvPr id="443442" name="Rectangle 50"/>
          <p:cNvSpPr>
            <a:spLocks noChangeArrowheads="1"/>
          </p:cNvSpPr>
          <p:nvPr/>
        </p:nvSpPr>
        <p:spPr bwMode="auto">
          <a:xfrm>
            <a:off x="2089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治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镇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压</a:t>
            </a:r>
          </a:p>
        </p:txBody>
      </p:sp>
      <p:sp>
        <p:nvSpPr>
          <p:cNvPr id="443443" name="Rectangle 51"/>
          <p:cNvSpPr>
            <a:spLocks noChangeArrowheads="1"/>
          </p:cNvSpPr>
          <p:nvPr/>
        </p:nvSpPr>
        <p:spPr bwMode="auto">
          <a:xfrm>
            <a:off x="31559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报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保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卫</a:t>
            </a:r>
          </a:p>
        </p:txBody>
      </p:sp>
      <p:sp>
        <p:nvSpPr>
          <p:cNvPr id="443444" name="Rectangle 52"/>
          <p:cNvSpPr>
            <a:spLocks noChangeArrowheads="1"/>
          </p:cNvSpPr>
          <p:nvPr/>
        </p:nvSpPr>
        <p:spPr bwMode="auto">
          <a:xfrm>
            <a:off x="38417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展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济</a:t>
            </a:r>
          </a:p>
        </p:txBody>
      </p:sp>
      <p:sp>
        <p:nvSpPr>
          <p:cNvPr id="443445" name="Rectangle 53"/>
          <p:cNvSpPr>
            <a:spLocks noChangeArrowheads="1"/>
          </p:cNvSpPr>
          <p:nvPr/>
        </p:nvSpPr>
        <p:spPr bwMode="auto">
          <a:xfrm>
            <a:off x="49085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变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革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创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新</a:t>
            </a:r>
          </a:p>
        </p:txBody>
      </p:sp>
      <p:sp>
        <p:nvSpPr>
          <p:cNvPr id="443446" name="Rectangle 54"/>
          <p:cNvSpPr>
            <a:spLocks noChangeArrowheads="1"/>
          </p:cNvSpPr>
          <p:nvPr/>
        </p:nvSpPr>
        <p:spPr bwMode="auto">
          <a:xfrm>
            <a:off x="4375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宣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教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公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关</a:t>
            </a:r>
          </a:p>
        </p:txBody>
      </p:sp>
      <p:sp>
        <p:nvSpPr>
          <p:cNvPr id="443447" name="Rectangle 55"/>
          <p:cNvSpPr>
            <a:spLocks noChangeArrowheads="1"/>
          </p:cNvSpPr>
          <p:nvPr/>
        </p:nvSpPr>
        <p:spPr bwMode="auto">
          <a:xfrm>
            <a:off x="54419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对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交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往</a:t>
            </a:r>
          </a:p>
        </p:txBody>
      </p:sp>
      <p:sp>
        <p:nvSpPr>
          <p:cNvPr id="443448" name="Rectangle 56"/>
          <p:cNvSpPr>
            <a:spLocks noChangeArrowheads="1"/>
          </p:cNvSpPr>
          <p:nvPr/>
        </p:nvSpPr>
        <p:spPr bwMode="auto">
          <a:xfrm>
            <a:off x="6280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军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机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构</a:t>
            </a:r>
          </a:p>
        </p:txBody>
      </p:sp>
      <p:sp>
        <p:nvSpPr>
          <p:cNvPr id="443449" name="Rectangle 57"/>
          <p:cNvSpPr>
            <a:spLocks noChangeArrowheads="1"/>
          </p:cNvSpPr>
          <p:nvPr/>
        </p:nvSpPr>
        <p:spPr bwMode="auto">
          <a:xfrm>
            <a:off x="73469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贸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文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教</a:t>
            </a:r>
          </a:p>
        </p:txBody>
      </p:sp>
      <p:sp>
        <p:nvSpPr>
          <p:cNvPr id="443450" name="Rectangle 58"/>
          <p:cNvSpPr>
            <a:spLocks noChangeArrowheads="1"/>
          </p:cNvSpPr>
          <p:nvPr/>
        </p:nvSpPr>
        <p:spPr bwMode="auto">
          <a:xfrm>
            <a:off x="68135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报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部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门</a:t>
            </a:r>
          </a:p>
        </p:txBody>
      </p:sp>
      <p:sp>
        <p:nvSpPr>
          <p:cNvPr id="443451" name="Rectangle 59"/>
          <p:cNvSpPr>
            <a:spLocks noChangeArrowheads="1"/>
          </p:cNvSpPr>
          <p:nvPr/>
        </p:nvSpPr>
        <p:spPr bwMode="auto">
          <a:xfrm>
            <a:off x="78803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交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事</a:t>
            </a:r>
          </a:p>
        </p:txBody>
      </p:sp>
      <p:sp>
        <p:nvSpPr>
          <p:cNvPr id="443452" name="Rectangle 60"/>
          <p:cNvSpPr>
            <a:spLocks noChangeArrowheads="1"/>
          </p:cNvSpPr>
          <p:nvPr/>
        </p:nvSpPr>
        <p:spPr bwMode="auto">
          <a:xfrm>
            <a:off x="8566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法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律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制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度</a:t>
            </a:r>
          </a:p>
        </p:txBody>
      </p:sp>
      <p:sp>
        <p:nvSpPr>
          <p:cNvPr id="443453" name="Rectangle 61"/>
          <p:cNvSpPr>
            <a:spLocks noChangeArrowheads="1"/>
          </p:cNvSpPr>
          <p:nvPr/>
        </p:nvSpPr>
        <p:spPr bwMode="auto">
          <a:xfrm>
            <a:off x="9090025" y="44450"/>
            <a:ext cx="466725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观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念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战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略</a:t>
            </a:r>
          </a:p>
        </p:txBody>
      </p:sp>
      <p:sp>
        <p:nvSpPr>
          <p:cNvPr id="443455" name="Rectangle 63"/>
          <p:cNvSpPr>
            <a:spLocks noChangeArrowheads="1"/>
          </p:cNvSpPr>
          <p:nvPr/>
        </p:nvSpPr>
        <p:spPr bwMode="auto">
          <a:xfrm>
            <a:off x="101663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人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心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民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主</a:t>
            </a:r>
          </a:p>
        </p:txBody>
      </p:sp>
      <p:sp>
        <p:nvSpPr>
          <p:cNvPr id="443461" name="Rectangle 69"/>
          <p:cNvSpPr>
            <a:spLocks noChangeArrowheads="1"/>
          </p:cNvSpPr>
          <p:nvPr/>
        </p:nvSpPr>
        <p:spPr bwMode="auto">
          <a:xfrm>
            <a:off x="7793038" y="4114800"/>
            <a:ext cx="13525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人 祸</a:t>
            </a:r>
          </a:p>
        </p:txBody>
      </p:sp>
      <p:sp>
        <p:nvSpPr>
          <p:cNvPr id="443462" name="Rectangle 70"/>
          <p:cNvSpPr>
            <a:spLocks noChangeArrowheads="1"/>
          </p:cNvSpPr>
          <p:nvPr/>
        </p:nvSpPr>
        <p:spPr bwMode="auto">
          <a:xfrm>
            <a:off x="7808913" y="4581525"/>
            <a:ext cx="13525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天 灾</a:t>
            </a:r>
          </a:p>
        </p:txBody>
      </p:sp>
      <p:sp>
        <p:nvSpPr>
          <p:cNvPr id="443464" name="AutoShape 72"/>
          <p:cNvSpPr/>
          <p:nvPr/>
        </p:nvSpPr>
        <p:spPr bwMode="auto">
          <a:xfrm rot="5390284" flipV="1">
            <a:off x="8326438" y="3748087"/>
            <a:ext cx="185738" cy="614363"/>
          </a:xfrm>
          <a:prstGeom prst="rightBrace">
            <a:avLst>
              <a:gd name="adj1" fmla="val 75525"/>
              <a:gd name="adj2" fmla="val 5190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65" name="AutoShape 73"/>
          <p:cNvSpPr>
            <a:spLocks noChangeArrowheads="1"/>
          </p:cNvSpPr>
          <p:nvPr/>
        </p:nvSpPr>
        <p:spPr bwMode="auto">
          <a:xfrm>
            <a:off x="8499475" y="3714750"/>
            <a:ext cx="611188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外患</a:t>
            </a:r>
          </a:p>
        </p:txBody>
      </p:sp>
      <p:sp>
        <p:nvSpPr>
          <p:cNvPr id="443466" name="AutoShape 74"/>
          <p:cNvSpPr>
            <a:spLocks noChangeArrowheads="1"/>
          </p:cNvSpPr>
          <p:nvPr/>
        </p:nvSpPr>
        <p:spPr bwMode="auto">
          <a:xfrm>
            <a:off x="7661275" y="3714750"/>
            <a:ext cx="684213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  <a:r>
              <a:rPr lang="zh-CN" altLang="zh-CN" sz="2200">
                <a:latin typeface="+mn-ea"/>
                <a:ea typeface="+mn-ea"/>
                <a:cs typeface="+mn-cs"/>
              </a:rPr>
              <a:t>忧</a:t>
            </a:r>
            <a:endParaRPr lang="zh-CN" altLang="en-US" sz="2200">
              <a:latin typeface="+mn-ea"/>
              <a:ea typeface="+mn-ea"/>
              <a:cs typeface="+mn-cs"/>
            </a:endParaRPr>
          </a:p>
        </p:txBody>
      </p:sp>
      <p:sp>
        <p:nvSpPr>
          <p:cNvPr id="443467" name="AutoShape 75"/>
          <p:cNvSpPr/>
          <p:nvPr/>
        </p:nvSpPr>
        <p:spPr bwMode="auto">
          <a:xfrm>
            <a:off x="9109075" y="2930525"/>
            <a:ext cx="196850" cy="1558925"/>
          </a:xfrm>
          <a:prstGeom prst="leftBrace">
            <a:avLst>
              <a:gd name="adj1" fmla="val 85096"/>
              <a:gd name="adj2" fmla="val 5397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68" name="Rectangle 76"/>
          <p:cNvSpPr>
            <a:spLocks noChangeArrowheads="1"/>
          </p:cNvSpPr>
          <p:nvPr/>
        </p:nvSpPr>
        <p:spPr bwMode="auto">
          <a:xfrm>
            <a:off x="9310688" y="3117850"/>
            <a:ext cx="1219200" cy="311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隐蔽行动</a:t>
            </a:r>
          </a:p>
        </p:txBody>
      </p:sp>
      <p:sp>
        <p:nvSpPr>
          <p:cNvPr id="443469" name="Rectangle 77"/>
          <p:cNvSpPr>
            <a:spLocks noChangeArrowheads="1"/>
          </p:cNvSpPr>
          <p:nvPr/>
        </p:nvSpPr>
        <p:spPr bwMode="auto">
          <a:xfrm>
            <a:off x="9310688" y="3490913"/>
            <a:ext cx="1219200" cy="312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文化渗透</a:t>
            </a:r>
          </a:p>
        </p:txBody>
      </p:sp>
      <p:sp>
        <p:nvSpPr>
          <p:cNvPr id="443470" name="Rectangle 78"/>
          <p:cNvSpPr>
            <a:spLocks noChangeArrowheads="1"/>
          </p:cNvSpPr>
          <p:nvPr/>
        </p:nvSpPr>
        <p:spPr bwMode="auto">
          <a:xfrm>
            <a:off x="9310688" y="3865563"/>
            <a:ext cx="1219200" cy="311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政治颠覆</a:t>
            </a:r>
          </a:p>
        </p:txBody>
      </p:sp>
      <p:sp>
        <p:nvSpPr>
          <p:cNvPr id="443471" name="Rectangle 79"/>
          <p:cNvSpPr>
            <a:spLocks noChangeArrowheads="1"/>
          </p:cNvSpPr>
          <p:nvPr/>
        </p:nvSpPr>
        <p:spPr bwMode="auto">
          <a:xfrm>
            <a:off x="9310688" y="4240213"/>
            <a:ext cx="1219200" cy="311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军事入侵</a:t>
            </a:r>
          </a:p>
        </p:txBody>
      </p:sp>
      <p:sp>
        <p:nvSpPr>
          <p:cNvPr id="443473" name="AutoShape 81"/>
          <p:cNvSpPr/>
          <p:nvPr/>
        </p:nvSpPr>
        <p:spPr bwMode="auto">
          <a:xfrm>
            <a:off x="9090025" y="4810125"/>
            <a:ext cx="284163" cy="1643063"/>
          </a:xfrm>
          <a:prstGeom prst="leftBrace">
            <a:avLst>
              <a:gd name="adj1" fmla="val 31989"/>
              <a:gd name="adj2" fmla="val 766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77" name="Rectangle 85"/>
          <p:cNvSpPr>
            <a:spLocks noChangeArrowheads="1"/>
          </p:cNvSpPr>
          <p:nvPr/>
        </p:nvSpPr>
        <p:spPr bwMode="auto">
          <a:xfrm>
            <a:off x="7356475" y="2276475"/>
            <a:ext cx="381000" cy="1257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战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乱</a:t>
            </a:r>
          </a:p>
        </p:txBody>
      </p:sp>
      <p:sp>
        <p:nvSpPr>
          <p:cNvPr id="443478" name="Rectangle 86"/>
          <p:cNvSpPr>
            <a:spLocks noChangeArrowheads="1"/>
          </p:cNvSpPr>
          <p:nvPr/>
        </p:nvSpPr>
        <p:spPr bwMode="auto">
          <a:xfrm>
            <a:off x="7813675" y="2276475"/>
            <a:ext cx="381000" cy="1257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分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裂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破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坏</a:t>
            </a:r>
          </a:p>
        </p:txBody>
      </p:sp>
      <p:sp>
        <p:nvSpPr>
          <p:cNvPr id="443479" name="Rectangle 87"/>
          <p:cNvSpPr>
            <a:spLocks noChangeArrowheads="1"/>
          </p:cNvSpPr>
          <p:nvPr/>
        </p:nvSpPr>
        <p:spPr bwMode="auto">
          <a:xfrm>
            <a:off x="8270875" y="2276475"/>
            <a:ext cx="381000" cy="1257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极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端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主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义</a:t>
            </a:r>
          </a:p>
        </p:txBody>
      </p:sp>
      <p:sp>
        <p:nvSpPr>
          <p:cNvPr id="212" name="Rectangle 62"/>
          <p:cNvSpPr>
            <a:spLocks noChangeArrowheads="1"/>
          </p:cNvSpPr>
          <p:nvPr/>
        </p:nvSpPr>
        <p:spPr bwMode="auto">
          <a:xfrm>
            <a:off x="9628188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策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管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理</a:t>
            </a:r>
          </a:p>
        </p:txBody>
      </p:sp>
      <p:sp>
        <p:nvSpPr>
          <p:cNvPr id="213" name="TextBox 212"/>
          <p:cNvSpPr txBox="1">
            <a:spLocks noChangeArrowheads="1"/>
          </p:cNvSpPr>
          <p:nvPr/>
        </p:nvSpPr>
        <p:spPr bwMode="auto">
          <a:xfrm>
            <a:off x="9305925" y="4738688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洪</a:t>
            </a:r>
          </a:p>
        </p:txBody>
      </p:sp>
      <p:sp>
        <p:nvSpPr>
          <p:cNvPr id="214" name="TextBox 213"/>
          <p:cNvSpPr txBox="1">
            <a:spLocks noChangeArrowheads="1"/>
          </p:cNvSpPr>
          <p:nvPr/>
        </p:nvSpPr>
        <p:spPr bwMode="auto">
          <a:xfrm>
            <a:off x="9945688" y="4725988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涝</a:t>
            </a:r>
          </a:p>
        </p:txBody>
      </p:sp>
      <p:sp>
        <p:nvSpPr>
          <p:cNvPr id="215" name="TextBox 214"/>
          <p:cNvSpPr txBox="1">
            <a:spLocks noChangeArrowheads="1"/>
          </p:cNvSpPr>
          <p:nvPr/>
        </p:nvSpPr>
        <p:spPr bwMode="auto">
          <a:xfrm>
            <a:off x="9305925" y="5238750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旱</a:t>
            </a:r>
          </a:p>
        </p:txBody>
      </p:sp>
      <p:sp>
        <p:nvSpPr>
          <p:cNvPr id="216" name="TextBox 215"/>
          <p:cNvSpPr txBox="1">
            <a:spLocks noChangeArrowheads="1"/>
          </p:cNvSpPr>
          <p:nvPr/>
        </p:nvSpPr>
        <p:spPr bwMode="auto">
          <a:xfrm>
            <a:off x="9945688" y="5226050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震</a:t>
            </a:r>
          </a:p>
        </p:txBody>
      </p:sp>
      <p:sp>
        <p:nvSpPr>
          <p:cNvPr id="217" name="TextBox 216"/>
          <p:cNvSpPr txBox="1">
            <a:spLocks noChangeArrowheads="1"/>
          </p:cNvSpPr>
          <p:nvPr/>
        </p:nvSpPr>
        <p:spPr bwMode="auto">
          <a:xfrm>
            <a:off x="9305925" y="5738813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虫</a:t>
            </a:r>
          </a:p>
        </p:txBody>
      </p:sp>
      <p:sp>
        <p:nvSpPr>
          <p:cNvPr id="218" name="TextBox 217"/>
          <p:cNvSpPr txBox="1">
            <a:spLocks noChangeArrowheads="1"/>
          </p:cNvSpPr>
          <p:nvPr/>
        </p:nvSpPr>
        <p:spPr bwMode="auto">
          <a:xfrm>
            <a:off x="9945688" y="5726113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疫</a:t>
            </a:r>
          </a:p>
        </p:txBody>
      </p:sp>
      <p:sp>
        <p:nvSpPr>
          <p:cNvPr id="219" name="TextBox 218"/>
          <p:cNvSpPr txBox="1">
            <a:spLocks noChangeArrowheads="1"/>
          </p:cNvSpPr>
          <p:nvPr/>
        </p:nvSpPr>
        <p:spPr bwMode="auto">
          <a:xfrm>
            <a:off x="9305925" y="6238875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风</a:t>
            </a:r>
          </a:p>
        </p:txBody>
      </p:sp>
      <p:sp>
        <p:nvSpPr>
          <p:cNvPr id="220" name="TextBox 219"/>
          <p:cNvSpPr txBox="1">
            <a:spLocks noChangeArrowheads="1"/>
          </p:cNvSpPr>
          <p:nvPr/>
        </p:nvSpPr>
        <p:spPr bwMode="auto">
          <a:xfrm>
            <a:off x="9945688" y="6226175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火</a:t>
            </a:r>
          </a:p>
        </p:txBody>
      </p:sp>
      <p:sp>
        <p:nvSpPr>
          <p:cNvPr id="103" name="Rectangle 12"/>
          <p:cNvSpPr>
            <a:spLocks noChangeArrowheads="1"/>
          </p:cNvSpPr>
          <p:nvPr/>
        </p:nvSpPr>
        <p:spPr bwMode="auto">
          <a:xfrm>
            <a:off x="4167188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资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源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104" name="Rectangle 11"/>
          <p:cNvSpPr>
            <a:spLocks noChangeArrowheads="1"/>
          </p:cNvSpPr>
          <p:nvPr/>
        </p:nvSpPr>
        <p:spPr bwMode="auto">
          <a:xfrm>
            <a:off x="517525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社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会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grpSp>
        <p:nvGrpSpPr>
          <p:cNvPr id="4" name="组合 114"/>
          <p:cNvGrpSpPr>
            <a:grpSpLocks/>
          </p:cNvGrpSpPr>
          <p:nvPr/>
        </p:nvGrpSpPr>
        <p:grpSpPr bwMode="auto">
          <a:xfrm>
            <a:off x="5463501" y="2781300"/>
            <a:ext cx="1545309" cy="2078945"/>
            <a:chOff x="3897996" y="2781300"/>
            <a:chExt cx="1545542" cy="2078945"/>
          </a:xfrm>
        </p:grpSpPr>
        <p:sp>
          <p:nvSpPr>
            <p:cNvPr id="329815" name="TextBox 106"/>
            <p:cNvSpPr txBox="1">
              <a:spLocks noChangeArrowheads="1"/>
            </p:cNvSpPr>
            <p:nvPr/>
          </p:nvSpPr>
          <p:spPr bwMode="auto">
            <a:xfrm>
              <a:off x="3897996" y="3060020"/>
              <a:ext cx="569473" cy="1800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500" b="1" dirty="0">
                  <a:latin typeface="宋体" charset="-122"/>
                </a:rPr>
                <a:t>内部安全</a:t>
              </a:r>
            </a:p>
          </p:txBody>
        </p:sp>
        <p:cxnSp>
          <p:nvCxnSpPr>
            <p:cNvPr id="329816" name="直接连接符 107"/>
            <p:cNvCxnSpPr>
              <a:cxnSpLocks noChangeShapeType="1"/>
            </p:cNvCxnSpPr>
            <p:nvPr/>
          </p:nvCxnSpPr>
          <p:spPr bwMode="auto">
            <a:xfrm>
              <a:off x="3962844" y="3069318"/>
              <a:ext cx="0" cy="1440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17" name="直接连接符 109"/>
            <p:cNvCxnSpPr>
              <a:cxnSpLocks noChangeShapeType="1"/>
            </p:cNvCxnSpPr>
            <p:nvPr/>
          </p:nvCxnSpPr>
          <p:spPr bwMode="auto">
            <a:xfrm flipV="1">
              <a:off x="3962844" y="2781300"/>
              <a:ext cx="432327" cy="288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18" name="直接连接符 110"/>
            <p:cNvCxnSpPr>
              <a:cxnSpLocks noChangeShapeType="1"/>
            </p:cNvCxnSpPr>
            <p:nvPr/>
          </p:nvCxnSpPr>
          <p:spPr bwMode="auto">
            <a:xfrm>
              <a:off x="3962844" y="4509407"/>
              <a:ext cx="432327" cy="216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819" name="TextBox 112"/>
            <p:cNvSpPr txBox="1">
              <a:spLocks noChangeArrowheads="1"/>
            </p:cNvSpPr>
            <p:nvPr/>
          </p:nvSpPr>
          <p:spPr bwMode="auto">
            <a:xfrm>
              <a:off x="4874065" y="3053040"/>
              <a:ext cx="569473" cy="1800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500" b="1" dirty="0">
                  <a:latin typeface="宋体" charset="-122"/>
                </a:rPr>
                <a:t>外部安全</a:t>
              </a:r>
            </a:p>
          </p:txBody>
        </p:sp>
        <p:cxnSp>
          <p:nvCxnSpPr>
            <p:cNvPr id="329820" name="直接连接符 113"/>
            <p:cNvCxnSpPr>
              <a:cxnSpLocks noChangeShapeType="1"/>
            </p:cNvCxnSpPr>
            <p:nvPr/>
          </p:nvCxnSpPr>
          <p:spPr bwMode="auto">
            <a:xfrm>
              <a:off x="5331969" y="3069318"/>
              <a:ext cx="0" cy="1440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21" name="直接连接符 114"/>
            <p:cNvCxnSpPr>
              <a:cxnSpLocks noChangeShapeType="1"/>
            </p:cNvCxnSpPr>
            <p:nvPr/>
          </p:nvCxnSpPr>
          <p:spPr bwMode="auto">
            <a:xfrm>
              <a:off x="4899642" y="2781300"/>
              <a:ext cx="432327" cy="288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22" name="直接连接符 115"/>
            <p:cNvCxnSpPr>
              <a:cxnSpLocks noChangeShapeType="1"/>
            </p:cNvCxnSpPr>
            <p:nvPr/>
          </p:nvCxnSpPr>
          <p:spPr bwMode="auto">
            <a:xfrm flipH="1">
              <a:off x="4899642" y="4509407"/>
              <a:ext cx="432327" cy="216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组合 117"/>
          <p:cNvGrpSpPr/>
          <p:nvPr/>
        </p:nvGrpSpPr>
        <p:grpSpPr bwMode="auto">
          <a:xfrm>
            <a:off x="8727504" y="2420937"/>
            <a:ext cx="506413" cy="1122362"/>
            <a:chOff x="7162800" y="2420690"/>
            <a:chExt cx="505717" cy="1122610"/>
          </a:xfrm>
          <a:solidFill>
            <a:schemeClr val="bg1"/>
          </a:solidFill>
        </p:grpSpPr>
        <p:sp>
          <p:nvSpPr>
            <p:cNvPr id="114" name="圆角右箭头 113"/>
            <p:cNvSpPr/>
            <p:nvPr/>
          </p:nvSpPr>
          <p:spPr bwMode="auto">
            <a:xfrm>
              <a:off x="7237310" y="2420690"/>
              <a:ext cx="431207" cy="576389"/>
            </a:xfrm>
            <a:prstGeom prst="bentArrow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kumimoji="1" lang="zh-CN" altLang="en-US" sz="22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52321" name="Rectangle 95"/>
            <p:cNvSpPr>
              <a:spLocks noChangeArrowheads="1"/>
            </p:cNvSpPr>
            <p:nvPr/>
          </p:nvSpPr>
          <p:spPr bwMode="auto">
            <a:xfrm>
              <a:off x="7162800" y="2950942"/>
              <a:ext cx="365125" cy="59235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CN" altLang="en-US" sz="2200">
                  <a:latin typeface="+mn-ea"/>
                  <a:ea typeface="+mn-ea"/>
                  <a:cs typeface="+mn-cs"/>
                </a:rPr>
                <a:t>国</a:t>
              </a:r>
            </a:p>
            <a:p>
              <a:pPr algn="ctr" eaLnBrk="0" hangingPunct="0">
                <a:defRPr/>
              </a:pPr>
              <a:r>
                <a:rPr lang="zh-CN" altLang="en-US" sz="2200">
                  <a:latin typeface="+mn-ea"/>
                  <a:ea typeface="+mn-ea"/>
                  <a:cs typeface="+mn-cs"/>
                </a:rPr>
                <a:t>内</a:t>
              </a:r>
            </a:p>
          </p:txBody>
        </p:sp>
      </p:grpSp>
      <p:sp>
        <p:nvSpPr>
          <p:cNvPr id="116" name="Rectangle 76"/>
          <p:cNvSpPr>
            <a:spLocks noChangeArrowheads="1"/>
          </p:cNvSpPr>
          <p:nvPr/>
        </p:nvSpPr>
        <p:spPr bwMode="auto">
          <a:xfrm>
            <a:off x="9239250" y="2325688"/>
            <a:ext cx="1219200" cy="311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恐怖主义</a:t>
            </a:r>
          </a:p>
        </p:txBody>
      </p:sp>
      <p:grpSp>
        <p:nvGrpSpPr>
          <p:cNvPr id="6" name="组合 118"/>
          <p:cNvGrpSpPr/>
          <p:nvPr/>
        </p:nvGrpSpPr>
        <p:grpSpPr bwMode="auto">
          <a:xfrm>
            <a:off x="9305354" y="2636836"/>
            <a:ext cx="609600" cy="417512"/>
            <a:chOff x="7740650" y="2636590"/>
            <a:chExt cx="609600" cy="417760"/>
          </a:xfrm>
          <a:solidFill>
            <a:schemeClr val="bg1"/>
          </a:solidFill>
        </p:grpSpPr>
        <p:sp>
          <p:nvSpPr>
            <p:cNvPr id="52319" name="Rectangle 92"/>
            <p:cNvSpPr>
              <a:spLocks noChangeArrowheads="1"/>
            </p:cNvSpPr>
            <p:nvPr/>
          </p:nvSpPr>
          <p:spPr bwMode="auto">
            <a:xfrm>
              <a:off x="7740650" y="2786004"/>
              <a:ext cx="609600" cy="26834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CN" altLang="en-US" sz="2200">
                  <a:latin typeface="+mn-ea"/>
                  <a:ea typeface="+mn-ea"/>
                  <a:cs typeface="+mn-cs"/>
                </a:rPr>
                <a:t>国际</a:t>
              </a:r>
            </a:p>
          </p:txBody>
        </p:sp>
        <p:sp>
          <p:nvSpPr>
            <p:cNvPr id="117" name="上箭头 116"/>
            <p:cNvSpPr/>
            <p:nvPr/>
          </p:nvSpPr>
          <p:spPr bwMode="auto">
            <a:xfrm>
              <a:off x="7885113" y="2636590"/>
              <a:ext cx="287337" cy="144548"/>
            </a:xfrm>
            <a:prstGeom prst="upArrow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kumimoji="1" lang="zh-CN" altLang="en-US" sz="220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443399" name="AutoShape 7"/>
          <p:cNvSpPr>
            <a:spLocks noChangeArrowheads="1"/>
          </p:cNvSpPr>
          <p:nvPr/>
        </p:nvSpPr>
        <p:spPr bwMode="auto">
          <a:xfrm>
            <a:off x="3184525" y="3756025"/>
            <a:ext cx="457200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</p:txBody>
      </p:sp>
      <p:sp>
        <p:nvSpPr>
          <p:cNvPr id="443400" name="AutoShape 8" descr="栎木"/>
          <p:cNvSpPr>
            <a:spLocks noChangeArrowheads="1"/>
          </p:cNvSpPr>
          <p:nvPr/>
        </p:nvSpPr>
        <p:spPr bwMode="auto">
          <a:xfrm>
            <a:off x="3873500" y="3756025"/>
            <a:ext cx="457200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</a:p>
        </p:txBody>
      </p:sp>
      <p:sp>
        <p:nvSpPr>
          <p:cNvPr id="120" name="AutoShape 46"/>
          <p:cNvSpPr>
            <a:spLocks noChangeArrowheads="1"/>
          </p:cNvSpPr>
          <p:nvPr/>
        </p:nvSpPr>
        <p:spPr bwMode="auto">
          <a:xfrm>
            <a:off x="2032000" y="1604963"/>
            <a:ext cx="914400" cy="311150"/>
          </a:xfrm>
          <a:prstGeom prst="wedgeRectCallout">
            <a:avLst>
              <a:gd name="adj1" fmla="val 67708"/>
              <a:gd name="adj2" fmla="val 295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硬手段</a:t>
            </a:r>
          </a:p>
        </p:txBody>
      </p:sp>
      <p:sp>
        <p:nvSpPr>
          <p:cNvPr id="121" name="AutoShape 45"/>
          <p:cNvSpPr>
            <a:spLocks noChangeArrowheads="1"/>
          </p:cNvSpPr>
          <p:nvPr/>
        </p:nvSpPr>
        <p:spPr bwMode="auto">
          <a:xfrm>
            <a:off x="4460875" y="1604963"/>
            <a:ext cx="914400" cy="311150"/>
          </a:xfrm>
          <a:prstGeom prst="wedgeRectCallout">
            <a:avLst>
              <a:gd name="adj1" fmla="val -68403"/>
              <a:gd name="adj2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软手段</a:t>
            </a:r>
          </a:p>
        </p:txBody>
      </p:sp>
      <p:grpSp>
        <p:nvGrpSpPr>
          <p:cNvPr id="7" name="Group 38"/>
          <p:cNvGrpSpPr/>
          <p:nvPr/>
        </p:nvGrpSpPr>
        <p:grpSpPr bwMode="auto">
          <a:xfrm>
            <a:off x="3088702" y="1727372"/>
            <a:ext cx="2286000" cy="493552"/>
            <a:chOff x="960" y="1296"/>
            <a:chExt cx="1440" cy="379"/>
          </a:xfrm>
          <a:solidFill>
            <a:schemeClr val="bg1"/>
          </a:solidFill>
        </p:grpSpPr>
        <p:sp>
          <p:nvSpPr>
            <p:cNvPr id="197731" name="AutoShape 39"/>
            <p:cNvSpPr>
              <a:spLocks noChangeArrowheads="1"/>
            </p:cNvSpPr>
            <p:nvPr/>
          </p:nvSpPr>
          <p:spPr bwMode="auto">
            <a:xfrm flipH="1">
              <a:off x="1056" y="1531"/>
              <a:ext cx="13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6650 h 21600"/>
                <a:gd name="T20" fmla="*/ 1880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626" y="0"/>
                  </a:moveTo>
                  <a:lnTo>
                    <a:pt x="11652" y="9257"/>
                  </a:lnTo>
                  <a:lnTo>
                    <a:pt x="14452" y="9257"/>
                  </a:lnTo>
                  <a:lnTo>
                    <a:pt x="14452" y="16604"/>
                  </a:lnTo>
                  <a:lnTo>
                    <a:pt x="0" y="16604"/>
                  </a:lnTo>
                  <a:lnTo>
                    <a:pt x="0" y="21600"/>
                  </a:lnTo>
                  <a:lnTo>
                    <a:pt x="18800" y="21600"/>
                  </a:lnTo>
                  <a:lnTo>
                    <a:pt x="18800" y="9257"/>
                  </a:lnTo>
                  <a:lnTo>
                    <a:pt x="21600" y="925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kumimoji="1" lang="zh-CN" altLang="en-US"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97732" name="Rectangle 40"/>
            <p:cNvSpPr>
              <a:spLocks noChangeArrowheads="1"/>
            </p:cNvSpPr>
            <p:nvPr/>
          </p:nvSpPr>
          <p:spPr bwMode="auto">
            <a:xfrm>
              <a:off x="960" y="1296"/>
              <a:ext cx="76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zh-CN" altLang="en-US" sz="2200" dirty="0">
                  <a:latin typeface="+mn-ea"/>
                  <a:ea typeface="+mn-ea"/>
                  <a:cs typeface="+mn-cs"/>
                </a:rPr>
                <a:t>活 动</a:t>
              </a:r>
            </a:p>
          </p:txBody>
        </p:sp>
      </p:grpSp>
      <p:sp>
        <p:nvSpPr>
          <p:cNvPr id="443429" name="AutoShape 37"/>
          <p:cNvSpPr>
            <a:spLocks noChangeArrowheads="1"/>
          </p:cNvSpPr>
          <p:nvPr/>
        </p:nvSpPr>
        <p:spPr bwMode="auto">
          <a:xfrm>
            <a:off x="5146675" y="1844675"/>
            <a:ext cx="2133600" cy="649288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b="1" dirty="0">
                <a:latin typeface="+mn-ea"/>
                <a:ea typeface="+mn-ea"/>
                <a:cs typeface="+mn-cs"/>
              </a:rPr>
              <a:t>保障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6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0"/>
                            </p:stCondLst>
                            <p:childTnLst>
                              <p:par>
                                <p:cTn id="7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0"/>
                            </p:stCondLst>
                            <p:childTnLst>
                              <p:par>
                                <p:cTn id="9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000"/>
                            </p:stCondLst>
                            <p:childTnLst>
                              <p:par>
                                <p:cTn id="9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1000"/>
                                        <p:tgtEl>
                                          <p:spTgt spid="44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44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8" dur="1000"/>
                                        <p:tgtEl>
                                          <p:spTgt spid="44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10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10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10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1000"/>
                                        <p:tgtEl>
                                          <p:spTgt spid="44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44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44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1000"/>
                                        <p:tgtEl>
                                          <p:spTgt spid="44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6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30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1000"/>
                                        <p:tgtEl>
                                          <p:spTgt spid="44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1000"/>
                                        <p:tgtEl>
                                          <p:spTgt spid="44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8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7000"/>
                            </p:stCondLst>
                            <p:childTnLst>
                              <p:par>
                                <p:cTn id="1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44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000"/>
                            </p:stCondLst>
                            <p:childTnLst>
                              <p:par>
                                <p:cTn id="1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9000"/>
                            </p:stCondLst>
                            <p:childTnLst>
                              <p:par>
                                <p:cTn id="20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1000"/>
                                        <p:tgtEl>
                                          <p:spTgt spid="44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0000"/>
                            </p:stCondLst>
                            <p:childTnLst>
                              <p:par>
                                <p:cTn id="20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8" dur="1000"/>
                                        <p:tgtEl>
                                          <p:spTgt spid="44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1000"/>
                            </p:stCondLst>
                            <p:childTnLst>
                              <p:par>
                                <p:cTn id="2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2" dur="1000"/>
                                        <p:tgtEl>
                                          <p:spTgt spid="44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42000"/>
                            </p:stCondLst>
                            <p:childTnLst>
                              <p:par>
                                <p:cTn id="2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6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3000"/>
                            </p:stCondLst>
                            <p:childTnLst>
                              <p:par>
                                <p:cTn id="2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4000"/>
                            </p:stCondLst>
                            <p:childTnLst>
                              <p:par>
                                <p:cTn id="22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4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45000"/>
                            </p:stCondLst>
                            <p:childTnLst>
                              <p:par>
                                <p:cTn id="22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46000"/>
                            </p:stCondLst>
                            <p:childTnLst>
                              <p:par>
                                <p:cTn id="23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7000"/>
                            </p:stCondLst>
                            <p:childTnLst>
                              <p:par>
                                <p:cTn id="2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6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3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0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49000"/>
                            </p:stCondLst>
                            <p:childTnLst>
                              <p:par>
                                <p:cTn id="24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4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00"/>
                            </p:stCondLst>
                            <p:childTnLst>
                              <p:par>
                                <p:cTn id="2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44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1000"/>
                            </p:stCondLst>
                            <p:childTnLst>
                              <p:par>
                                <p:cTn id="2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1000"/>
                                        <p:tgtEl>
                                          <p:spTgt spid="44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2000"/>
                            </p:stCondLst>
                            <p:childTnLst>
                              <p:par>
                                <p:cTn id="25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6" dur="1000"/>
                                        <p:tgtEl>
                                          <p:spTgt spid="44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3000"/>
                            </p:stCondLst>
                            <p:childTnLst>
                              <p:par>
                                <p:cTn id="2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1000"/>
                                        <p:tgtEl>
                                          <p:spTgt spid="44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4000"/>
                            </p:stCondLst>
                            <p:childTnLst>
                              <p:par>
                                <p:cTn id="2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1000" fill="hold"/>
                                        <p:tgtEl>
                                          <p:spTgt spid="44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1000" fill="hold"/>
                                        <p:tgtEl>
                                          <p:spTgt spid="4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5000"/>
                            </p:stCondLst>
                            <p:childTnLst>
                              <p:par>
                                <p:cTn id="2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7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1000" fill="hold"/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1000" fill="hold"/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57000"/>
                            </p:stCondLst>
                            <p:childTnLst>
                              <p:par>
                                <p:cTn id="2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2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7" dur="1000"/>
                                        <p:tgtEl>
                                          <p:spTgt spid="44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1" dur="1000"/>
                                        <p:tgtEl>
                                          <p:spTgt spid="44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1000"/>
                                        <p:tgtEl>
                                          <p:spTgt spid="44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2000"/>
                            </p:stCondLst>
                            <p:childTnLst>
                              <p:par>
                                <p:cTn id="29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443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443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1000"/>
                                        <p:tgtEl>
                                          <p:spTgt spid="44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65000"/>
                            </p:stCondLst>
                            <p:childTnLst>
                              <p:par>
                                <p:cTn id="3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67000"/>
                            </p:stCondLst>
                            <p:childTnLst>
                              <p:par>
                                <p:cTn id="3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68000"/>
                            </p:stCondLst>
                            <p:childTnLst>
                              <p:par>
                                <p:cTn id="3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69000"/>
                            </p:stCondLst>
                            <p:childTnLst>
                              <p:par>
                                <p:cTn id="3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0000"/>
                            </p:stCondLst>
                            <p:childTnLst>
                              <p:par>
                                <p:cTn id="34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71000"/>
                            </p:stCondLst>
                            <p:childTnLst>
                              <p:par>
                                <p:cTn id="35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72000"/>
                            </p:stCondLst>
                            <p:childTnLst>
                              <p:par>
                                <p:cTn id="35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1" dur="1000"/>
                                        <p:tgtEl>
                                          <p:spTgt spid="44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6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74000"/>
                            </p:stCondLst>
                            <p:childTnLst>
                              <p:par>
                                <p:cTn id="3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1000"/>
                                        <p:tgtEl>
                                          <p:spTgt spid="44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75000"/>
                            </p:stCondLst>
                            <p:childTnLst>
                              <p:par>
                                <p:cTn id="37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3" dur="1000"/>
                                        <p:tgtEl>
                                          <p:spTgt spid="44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76000"/>
                            </p:stCondLst>
                            <p:childTnLst>
                              <p:par>
                                <p:cTn id="37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77000"/>
                            </p:stCondLst>
                            <p:childTnLst>
                              <p:par>
                                <p:cTn id="38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78000"/>
                            </p:stCondLst>
                            <p:childTnLst>
                              <p:par>
                                <p:cTn id="38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79000"/>
                            </p:stCondLst>
                            <p:childTnLst>
                              <p:par>
                                <p:cTn id="39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80000"/>
                            </p:stCondLst>
                            <p:childTnLst>
                              <p:par>
                                <p:cTn id="40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81000"/>
                            </p:stCondLst>
                            <p:childTnLst>
                              <p:par>
                                <p:cTn id="4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82000"/>
                            </p:stCondLst>
                            <p:childTnLst>
                              <p:par>
                                <p:cTn id="4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1000"/>
                                        <p:tgtEl>
                                          <p:spTgt spid="44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83000"/>
                            </p:stCondLst>
                            <p:childTnLst>
                              <p:par>
                                <p:cTn id="4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1000"/>
                                        <p:tgtEl>
                                          <p:spTgt spid="44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84000"/>
                            </p:stCondLst>
                            <p:childTnLst>
                              <p:par>
                                <p:cTn id="4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7" dur="1000"/>
                                        <p:tgtEl>
                                          <p:spTgt spid="44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85000"/>
                            </p:stCondLst>
                            <p:childTnLst>
                              <p:par>
                                <p:cTn id="4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1" dur="1000"/>
                                        <p:tgtEl>
                                          <p:spTgt spid="44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86000"/>
                            </p:stCondLst>
                            <p:childTnLst>
                              <p:par>
                                <p:cTn id="4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5" dur="1000"/>
                                        <p:tgtEl>
                                          <p:spTgt spid="44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87000"/>
                            </p:stCondLst>
                            <p:childTnLst>
                              <p:par>
                                <p:cTn id="4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1000"/>
                                        <p:tgtEl>
                                          <p:spTgt spid="44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88000"/>
                            </p:stCondLst>
                            <p:childTnLst>
                              <p:par>
                                <p:cTn id="4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1000" fill="hold"/>
                                        <p:tgtEl>
                                          <p:spTgt spid="443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1000" fill="hold"/>
                                        <p:tgtEl>
                                          <p:spTgt spid="443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89000"/>
                            </p:stCondLst>
                            <p:childTnLst>
                              <p:par>
                                <p:cTn id="4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8" dur="1000" fill="hold"/>
                                        <p:tgtEl>
                                          <p:spTgt spid="443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1000" fill="hold"/>
                                        <p:tgtEl>
                                          <p:spTgt spid="443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90000"/>
                            </p:stCondLst>
                            <p:childTnLst>
                              <p:par>
                                <p:cTn id="4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3" dur="1000"/>
                                        <p:tgtEl>
                                          <p:spTgt spid="44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91000"/>
                            </p:stCondLst>
                            <p:childTnLst>
                              <p:par>
                                <p:cTn id="4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1000"/>
                                        <p:tgtEl>
                                          <p:spTgt spid="44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38" grpId="0" bldLvl="0" animBg="1"/>
      <p:bldP spid="443437" grpId="0" bldLvl="0" animBg="1"/>
      <p:bldP spid="443456" grpId="0" bldLvl="0" animBg="1"/>
      <p:bldP spid="443457" grpId="0" bldLvl="0" animBg="1"/>
      <p:bldP spid="443458" grpId="0" bldLvl="0" animBg="1"/>
      <p:bldP spid="443459" grpId="0" bldLvl="0" animBg="1"/>
      <p:bldP spid="443480" grpId="0" bldLvl="0" animBg="1"/>
      <p:bldP spid="443421" grpId="0" bldLvl="0" animBg="1"/>
      <p:bldP spid="32780" grpId="0" bldLvl="0" animBg="1"/>
      <p:bldP spid="443394" grpId="0" bldLvl="0" animBg="1"/>
      <p:bldP spid="443396" grpId="0" bldLvl="0" animBg="1"/>
      <p:bldP spid="443397" grpId="0" bldLvl="0" animBg="1"/>
      <p:bldP spid="443398" grpId="0" bldLvl="0" animBg="1"/>
      <p:bldP spid="443401" grpId="0" bldLvl="0" animBg="1"/>
      <p:bldP spid="443402" grpId="0" bldLvl="0" animBg="1"/>
      <p:bldP spid="443403" grpId="0" bldLvl="0" animBg="1"/>
      <p:bldP spid="443404" grpId="0" bldLvl="0" animBg="1"/>
      <p:bldP spid="443405" grpId="0" bldLvl="0" animBg="1"/>
      <p:bldP spid="443406" grpId="0" bldLvl="0" animBg="1"/>
      <p:bldP spid="443407" grpId="0" bldLvl="0" animBg="1"/>
      <p:bldP spid="443408" grpId="0" bldLvl="0" animBg="1"/>
      <p:bldP spid="443409" grpId="0" bldLvl="0" animBg="1"/>
      <p:bldP spid="443410" grpId="0" bldLvl="0" animBg="1"/>
      <p:bldP spid="443411" grpId="0" bldLvl="0" animBg="1"/>
      <p:bldP spid="443412" grpId="0" bldLvl="0" animBg="1"/>
      <p:bldP spid="443413" grpId="0" bldLvl="0" animBg="1"/>
      <p:bldP spid="443414" grpId="0" bldLvl="0" animBg="1"/>
      <p:bldP spid="443415" grpId="0" bldLvl="0" animBg="1"/>
      <p:bldP spid="443416" grpId="0" bldLvl="0" animBg="1"/>
      <p:bldP spid="443417" grpId="0" bldLvl="0" animBg="1"/>
      <p:bldP spid="443418" grpId="0" bldLvl="0" animBg="1"/>
      <p:bldP spid="443419" grpId="0" bldLvl="0" animBg="1"/>
      <p:bldP spid="443420" grpId="0" bldLvl="0" animBg="1"/>
      <p:bldP spid="443422" grpId="0" bldLvl="0" animBg="1"/>
      <p:bldP spid="443423" grpId="0" bldLvl="0" animBg="1"/>
      <p:bldP spid="443424" grpId="0" bldLvl="0" animBg="1"/>
      <p:bldP spid="443425" grpId="0" bldLvl="0" animBg="1"/>
      <p:bldP spid="443426" grpId="0" bldLvl="0" animBg="1"/>
      <p:bldP spid="443427" grpId="0" bldLvl="0" animBg="1"/>
      <p:bldP spid="443428" grpId="0" bldLvl="0" animBg="1"/>
      <p:bldP spid="443440" grpId="0" bldLvl="0" animBg="1"/>
      <p:bldP spid="443441" grpId="0" bldLvl="0" animBg="1"/>
      <p:bldP spid="443442" grpId="0" bldLvl="0" animBg="1"/>
      <p:bldP spid="443443" grpId="0" bldLvl="0" animBg="1"/>
      <p:bldP spid="443444" grpId="0" bldLvl="0" animBg="1"/>
      <p:bldP spid="443445" grpId="0" bldLvl="0" animBg="1"/>
      <p:bldP spid="443446" grpId="0" bldLvl="0" animBg="1"/>
      <p:bldP spid="443447" grpId="0" bldLvl="0" animBg="1"/>
      <p:bldP spid="443448" grpId="0" bldLvl="0" animBg="1"/>
      <p:bldP spid="443449" grpId="0" bldLvl="0" animBg="1"/>
      <p:bldP spid="443450" grpId="0" bldLvl="0" animBg="1"/>
      <p:bldP spid="443451" grpId="0" bldLvl="0" animBg="1"/>
      <p:bldP spid="443452" grpId="0" bldLvl="0" animBg="1"/>
      <p:bldP spid="443453" grpId="0" bldLvl="0" animBg="1"/>
      <p:bldP spid="443455" grpId="0" bldLvl="0" animBg="1"/>
      <p:bldP spid="443461" grpId="0" bldLvl="0" animBg="1"/>
      <p:bldP spid="443462" grpId="0" bldLvl="0" animBg="1"/>
      <p:bldP spid="443464" grpId="0" bldLvl="0" animBg="1"/>
      <p:bldP spid="443465" grpId="0" bldLvl="0" animBg="1"/>
      <p:bldP spid="443466" grpId="0" bldLvl="0" animBg="1"/>
      <p:bldP spid="443467" grpId="0" bldLvl="0" animBg="1"/>
      <p:bldP spid="443468" grpId="0" bldLvl="0" animBg="1"/>
      <p:bldP spid="443469" grpId="0" bldLvl="0" animBg="1"/>
      <p:bldP spid="443470" grpId="0" bldLvl="0" animBg="1"/>
      <p:bldP spid="443471" grpId="0" bldLvl="0" animBg="1"/>
      <p:bldP spid="443473" grpId="0" bldLvl="0" animBg="1"/>
      <p:bldP spid="443477" grpId="0" bldLvl="0" animBg="1"/>
      <p:bldP spid="443478" grpId="0" bldLvl="0" animBg="1"/>
      <p:bldP spid="443479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103" grpId="0" bldLvl="0" animBg="1"/>
      <p:bldP spid="104" grpId="0" bldLvl="0" animBg="1"/>
      <p:bldP spid="116" grpId="0" bldLvl="0" animBg="1"/>
      <p:bldP spid="443399" grpId="0" bldLvl="0" animBg="1"/>
      <p:bldP spid="443400" grpId="0" bldLvl="0" animBg="1"/>
      <p:bldP spid="120" grpId="0" bldLvl="0" animBg="1"/>
      <p:bldP spid="121" grpId="0" bldLvl="0" animBg="1"/>
      <p:bldP spid="443429" grpId="0" bldLvl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217</Words>
  <Application>Microsoft Office PowerPoint</Application>
  <PresentationFormat>宽屏</PresentationFormat>
  <Paragraphs>193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宋体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yueji</dc:creator>
  <cp:lastModifiedBy>yueji</cp:lastModifiedBy>
  <cp:revision>2</cp:revision>
  <dcterms:created xsi:type="dcterms:W3CDTF">2022-05-26T07:13:31Z</dcterms:created>
  <dcterms:modified xsi:type="dcterms:W3CDTF">2022-05-28T14:56:11Z</dcterms:modified>
</cp:coreProperties>
</file>